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9" autoAdjust="0"/>
  </p:normalViewPr>
  <p:slideViewPr>
    <p:cSldViewPr>
      <p:cViewPr>
        <p:scale>
          <a:sx n="61" d="100"/>
          <a:sy n="61" d="100"/>
        </p:scale>
        <p:origin x="-773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196905-473D-4424-B1DA-878503C231E6}" type="datetimeFigureOut">
              <a:rPr lang="zh-TW" altLang="en-US" smtClean="0"/>
              <a:pPr/>
              <a:t>2013/8/2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22FC59-5A17-41E1-AB7F-7394C39E59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gent-based_mode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etLog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Agent-based Model </a:t>
            </a:r>
            <a:br>
              <a:rPr lang="en-US" altLang="zh-TW" dirty="0" smtClean="0"/>
            </a:br>
            <a:r>
              <a:rPr lang="en-US" altLang="zh-TW" dirty="0" smtClean="0"/>
              <a:t>and</a:t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r>
              <a:rPr lang="en-US" altLang="zh-TW" dirty="0" err="1" smtClean="0"/>
              <a:t>NetLogo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solidFill>
                  <a:schemeClr val="tx1"/>
                </a:solidFill>
              </a:rPr>
              <a:t>成功大學數學</a:t>
            </a:r>
            <a:r>
              <a:rPr lang="zh-TW" altLang="en-US" sz="2800" dirty="0" smtClean="0">
                <a:solidFill>
                  <a:schemeClr val="tx1"/>
                </a:solidFill>
              </a:rPr>
              <a:t>系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>
                <a:solidFill>
                  <a:schemeClr val="tx1"/>
                </a:solidFill>
              </a:rPr>
              <a:t>陳旻宏</a:t>
            </a:r>
          </a:p>
        </p:txBody>
      </p:sp>
    </p:spTree>
    <p:extLst>
      <p:ext uri="{BB962C8B-B14F-4D97-AF65-F5344CB8AC3E}">
        <p14:creationId xmlns:p14="http://schemas.microsoft.com/office/powerpoint/2010/main" val="30369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708920"/>
            <a:ext cx="8640960" cy="345069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An agent-based model (ABM) is a class of </a:t>
            </a:r>
            <a:r>
              <a:rPr lang="en-US" altLang="zh-TW" b="1" dirty="0" smtClean="0"/>
              <a:t>computational models</a:t>
            </a:r>
            <a:r>
              <a:rPr lang="en-US" altLang="zh-TW" dirty="0" smtClean="0"/>
              <a:t> for simulating the </a:t>
            </a:r>
            <a:r>
              <a:rPr lang="en-US" altLang="zh-TW" b="1" dirty="0" smtClean="0"/>
              <a:t>actions</a:t>
            </a:r>
            <a:r>
              <a:rPr lang="en-US" altLang="zh-TW" dirty="0" smtClean="0"/>
              <a:t> and </a:t>
            </a:r>
            <a:r>
              <a:rPr lang="en-US" altLang="zh-TW" b="1" dirty="0" smtClean="0"/>
              <a:t>interactions of autonomous agents</a:t>
            </a:r>
            <a:r>
              <a:rPr lang="en-US" altLang="zh-TW" dirty="0" smtClean="0"/>
              <a:t> .</a:t>
            </a:r>
          </a:p>
          <a:p>
            <a:r>
              <a:rPr lang="en-US" altLang="zh-TW" dirty="0" smtClean="0"/>
              <a:t>It combines elements of </a:t>
            </a:r>
            <a:r>
              <a:rPr lang="en-US" altLang="zh-TW" b="1" dirty="0" smtClean="0"/>
              <a:t>game theory</a:t>
            </a:r>
            <a:r>
              <a:rPr lang="en-US" altLang="zh-TW" dirty="0" smtClean="0"/>
              <a:t>, </a:t>
            </a:r>
            <a:r>
              <a:rPr lang="en-US" altLang="zh-TW" b="1" dirty="0" smtClean="0"/>
              <a:t>complex systems</a:t>
            </a:r>
            <a:r>
              <a:rPr lang="en-US" altLang="zh-TW" dirty="0" smtClean="0"/>
              <a:t>, emergence, </a:t>
            </a:r>
            <a:r>
              <a:rPr lang="en-US" altLang="zh-TW" b="1" dirty="0" smtClean="0"/>
              <a:t>computational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sociology</a:t>
            </a:r>
            <a:r>
              <a:rPr lang="en-US" altLang="zh-TW" dirty="0" smtClean="0"/>
              <a:t>, multi-agent systems, and evolutionary programming. </a:t>
            </a:r>
          </a:p>
          <a:p>
            <a:r>
              <a:rPr lang="en-US" altLang="zh-TW" b="1" dirty="0" smtClean="0"/>
              <a:t>Monte Carlo Methods </a:t>
            </a:r>
            <a:r>
              <a:rPr lang="en-US" altLang="zh-TW" dirty="0" smtClean="0"/>
              <a:t>are used to introduce randomness. </a:t>
            </a:r>
          </a:p>
          <a:p>
            <a:pPr marL="0" indent="0">
              <a:buNone/>
            </a:pPr>
            <a:r>
              <a:rPr lang="en-US" altLang="zh-TW" sz="1800" dirty="0">
                <a:hlinkClick r:id="rId2"/>
              </a:rPr>
              <a:t>http://en.wikipedia.org/wiki/Agent-based_model</a:t>
            </a:r>
            <a:endParaRPr lang="en-US" altLang="zh-TW" sz="18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Agent-based model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532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b="1" dirty="0"/>
              <a:t>F</a:t>
            </a:r>
            <a:r>
              <a:rPr lang="en-US" altLang="zh-TW" b="1" dirty="0" smtClean="0"/>
              <a:t>rom </a:t>
            </a:r>
            <a:r>
              <a:rPr lang="en-US" altLang="zh-TW" b="1" dirty="0"/>
              <a:t>the lower (micro) level of systems to a higher (macro) </a:t>
            </a:r>
            <a:r>
              <a:rPr lang="en-US" altLang="zh-TW" b="1" dirty="0" smtClean="0"/>
              <a:t>level</a:t>
            </a:r>
            <a:r>
              <a:rPr lang="en-US" altLang="zh-TW" dirty="0" smtClean="0"/>
              <a:t>: The models simulate the simultaneous operations and interactions of multiple agents, in an attempt to re-create and predict the appearance of complex phenomena. </a:t>
            </a:r>
          </a:p>
          <a:p>
            <a:r>
              <a:rPr lang="en-US" altLang="zh-TW" b="1" dirty="0" smtClean="0"/>
              <a:t>Simple behavioral rules generate complex behavior</a:t>
            </a:r>
            <a:r>
              <a:rPr lang="en-US" altLang="zh-TW" dirty="0" smtClean="0"/>
              <a:t>. This principle, known as </a:t>
            </a:r>
            <a:r>
              <a:rPr lang="en-US" altLang="zh-TW" b="1" dirty="0" smtClean="0"/>
              <a:t>K.I.S.S</a:t>
            </a:r>
            <a:r>
              <a:rPr lang="en-US" altLang="zh-TW" dirty="0" smtClean="0"/>
              <a:t>. ("</a:t>
            </a:r>
            <a:r>
              <a:rPr lang="en-US" altLang="zh-TW" b="1" dirty="0" smtClean="0"/>
              <a:t>Keep it simple, stupid</a:t>
            </a:r>
            <a:r>
              <a:rPr lang="en-US" altLang="zh-TW" dirty="0" smtClean="0"/>
              <a:t>") is extensively adopted in the modeling community. </a:t>
            </a:r>
          </a:p>
          <a:p>
            <a:r>
              <a:rPr lang="en-US" altLang="zh-TW" b="1" dirty="0" smtClean="0"/>
              <a:t>Bounded rational</a:t>
            </a:r>
            <a:r>
              <a:rPr lang="en-US" altLang="zh-TW" dirty="0" smtClean="0"/>
              <a:t>: Individual agents are typically presumed to be </a:t>
            </a:r>
            <a:r>
              <a:rPr lang="en-US" altLang="zh-TW" b="1" dirty="0" smtClean="0"/>
              <a:t>acting in what they perceive as their own interests,</a:t>
            </a:r>
            <a:r>
              <a:rPr lang="en-US" altLang="zh-TW" dirty="0" smtClean="0"/>
              <a:t> such as reproduction, economic benefit, or social statu</a:t>
            </a:r>
            <a:r>
              <a:rPr lang="en-US" altLang="zh-TW" dirty="0"/>
              <a:t>s</a:t>
            </a:r>
            <a:r>
              <a:rPr lang="en-US" altLang="zh-TW" dirty="0" smtClean="0"/>
              <a:t> using heuristics or simple decision-making rules. </a:t>
            </a:r>
          </a:p>
          <a:p>
            <a:r>
              <a:rPr lang="en-US" altLang="zh-TW" dirty="0" smtClean="0"/>
              <a:t>ABM agents may experience "learning", adaptation, and reproduction.</a:t>
            </a: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5805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4026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Thomas Schelling</a:t>
            </a:r>
            <a:r>
              <a:rPr lang="zh-TW" altLang="en-US" dirty="0" smtClean="0"/>
              <a:t>提出的種族隔離的動態模型 </a:t>
            </a:r>
            <a:r>
              <a:rPr lang="en-US" altLang="zh-TW" dirty="0" smtClean="0"/>
              <a:t>(Models of Segregation)</a:t>
            </a:r>
            <a:r>
              <a:rPr lang="zh-TW" altLang="en-US" dirty="0" smtClean="0"/>
              <a:t>，以棋盤作為住宅，兩種不同硬幣分別對映黑人白人，</a:t>
            </a:r>
            <a:r>
              <a:rPr lang="en-US" altLang="zh-TW" dirty="0" smtClean="0"/>
              <a:t> </a:t>
            </a:r>
            <a:r>
              <a:rPr lang="zh-TW" altLang="en-US" dirty="0" smtClean="0"/>
              <a:t>給定原則決定是否遷移：一種是種族歧視，只要相鄰格子有不同膚色的人</a:t>
            </a:r>
            <a:r>
              <a:rPr lang="en-US" altLang="zh-TW" dirty="0" smtClean="0"/>
              <a:t>,  </a:t>
            </a:r>
            <a:r>
              <a:rPr lang="zh-TW" altLang="en-US" dirty="0" smtClean="0"/>
              <a:t>就會想搬家；</a:t>
            </a:r>
            <a:r>
              <a:rPr lang="en-US" altLang="zh-TW" dirty="0" smtClean="0"/>
              <a:t> </a:t>
            </a:r>
            <a:r>
              <a:rPr lang="zh-TW" altLang="en-US" dirty="0" smtClean="0"/>
              <a:t>另一種則是不希望自己是少數；若在住家附近自己是少數，則會想搬家。結果發現，固然種族歧視會造成種族隔離的現象，不</a:t>
            </a:r>
            <a:r>
              <a:rPr lang="zh-TW" altLang="en-US" dirty="0"/>
              <a:t>希望自己是少數的傾向也會造成種族隔離的</a:t>
            </a:r>
            <a:r>
              <a:rPr lang="zh-TW" altLang="en-US" dirty="0" smtClean="0"/>
              <a:t>現象。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sz="1900" dirty="0" smtClean="0"/>
          </a:p>
          <a:p>
            <a:pPr marL="0" indent="0">
              <a:buNone/>
            </a:pPr>
            <a:r>
              <a:rPr lang="zh-TW" altLang="en-US" sz="1900" dirty="0" smtClean="0"/>
              <a:t>建議閱讀：</a:t>
            </a:r>
            <a:endParaRPr lang="en-US" altLang="zh-TW" sz="1900" dirty="0" smtClean="0"/>
          </a:p>
          <a:p>
            <a:pPr marL="0" indent="0">
              <a:buNone/>
            </a:pPr>
            <a:r>
              <a:rPr lang="zh-TW" altLang="en-US" sz="1900" b="1" dirty="0" smtClean="0"/>
              <a:t>隱藏</a:t>
            </a:r>
            <a:r>
              <a:rPr lang="zh-TW" altLang="en-US" sz="1900" b="1" dirty="0"/>
              <a:t>的邏輯：掌握群眾行為的不敗</a:t>
            </a:r>
            <a:r>
              <a:rPr lang="zh-TW" altLang="en-US" sz="1900" b="1" dirty="0" smtClean="0"/>
              <a:t>公式  </a:t>
            </a:r>
            <a:r>
              <a:rPr lang="en-US" altLang="zh-TW" sz="1900" dirty="0" smtClean="0"/>
              <a:t>by</a:t>
            </a:r>
            <a:r>
              <a:rPr lang="en-US" altLang="zh-TW" sz="1900" b="1" dirty="0" smtClean="0"/>
              <a:t> </a:t>
            </a:r>
            <a:r>
              <a:rPr lang="zh-TW" altLang="en-US" sz="1900" b="1" dirty="0" smtClean="0"/>
              <a:t>布</a:t>
            </a:r>
            <a:r>
              <a:rPr lang="zh-TW" altLang="en-US" sz="1900" b="1" dirty="0"/>
              <a:t>侃南</a:t>
            </a:r>
            <a:endParaRPr lang="en-US" altLang="zh-TW" sz="1900" b="1" dirty="0" smtClean="0"/>
          </a:p>
          <a:p>
            <a:pPr marL="0" indent="0">
              <a:buNone/>
            </a:pPr>
            <a:r>
              <a:rPr lang="en-US" altLang="zh-TW" sz="1900" b="1" dirty="0" smtClean="0"/>
              <a:t>The </a:t>
            </a:r>
            <a:r>
              <a:rPr lang="en-US" altLang="zh-TW" sz="1900" b="1" dirty="0"/>
              <a:t>Social Atom</a:t>
            </a:r>
            <a:r>
              <a:rPr lang="zh-TW" altLang="en-US" sz="1900" b="1" dirty="0"/>
              <a:t>：</a:t>
            </a:r>
            <a:r>
              <a:rPr lang="en-US" altLang="zh-TW" sz="1900" b="1" dirty="0"/>
              <a:t>Why the Rich Get Richer, Cheaters Get Caught, and Your Neighbor Usually Looks Like </a:t>
            </a:r>
            <a:r>
              <a:rPr lang="en-US" altLang="zh-TW" sz="1900" b="1" dirty="0" smtClean="0"/>
              <a:t>You</a:t>
            </a:r>
            <a:r>
              <a:rPr lang="zh-TW" altLang="en-US" sz="1900" b="1" dirty="0" smtClean="0"/>
              <a:t> </a:t>
            </a:r>
            <a:r>
              <a:rPr lang="en-US" altLang="zh-TW" sz="1900" dirty="0" smtClean="0"/>
              <a:t>by</a:t>
            </a:r>
            <a:r>
              <a:rPr lang="en-US" altLang="zh-TW" sz="1900" b="1" dirty="0" smtClean="0"/>
              <a:t> </a:t>
            </a:r>
            <a:r>
              <a:rPr lang="en-US" altLang="zh-TW" sz="2000" b="1" dirty="0"/>
              <a:t>Mark Buchanan</a:t>
            </a:r>
          </a:p>
          <a:p>
            <a:pPr marL="0" indent="0">
              <a:buNone/>
            </a:pPr>
            <a:endParaRPr lang="en-US" altLang="zh-TW" sz="1900" b="1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Models of Segregation </a:t>
            </a:r>
            <a:r>
              <a:rPr lang="zh-TW" altLang="en-US" dirty="0" smtClean="0"/>
              <a:t>謝</a:t>
            </a:r>
            <a:r>
              <a:rPr lang="zh-TW" altLang="en-US" dirty="0"/>
              <a:t>林實驗</a:t>
            </a:r>
          </a:p>
        </p:txBody>
      </p:sp>
    </p:spTree>
    <p:extLst>
      <p:ext uri="{BB962C8B-B14F-4D97-AF65-F5344CB8AC3E}">
        <p14:creationId xmlns:p14="http://schemas.microsoft.com/office/powerpoint/2010/main" val="4234097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900113" y="1538288"/>
            <a:ext cx="2962275" cy="2287587"/>
            <a:chOff x="567" y="969"/>
            <a:chExt cx="1866" cy="1441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567" y="969"/>
              <a:ext cx="1866" cy="1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969"/>
              <a:ext cx="1872" cy="1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文字方塊 3"/>
          <p:cNvSpPr txBox="1"/>
          <p:nvPr/>
        </p:nvSpPr>
        <p:spPr>
          <a:xfrm>
            <a:off x="1475656" y="4003222"/>
            <a:ext cx="1481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初始</a:t>
            </a:r>
            <a:r>
              <a:rPr lang="zh-TW" altLang="en-US" sz="2400" dirty="0" smtClean="0"/>
              <a:t>分佈</a:t>
            </a:r>
            <a:endParaRPr lang="en-US" altLang="zh-TW" sz="24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5436096" y="400322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因偏好而產生的</a:t>
            </a:r>
            <a:r>
              <a:rPr lang="en-US" altLang="zh-TW" sz="2400" dirty="0"/>
              <a:t>Segregation</a:t>
            </a:r>
            <a:endParaRPr lang="zh-TW" altLang="en-US" sz="24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306" y="1497012"/>
            <a:ext cx="2922587" cy="237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60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708920"/>
            <a:ext cx="8640960" cy="3450696"/>
          </a:xfrm>
        </p:spPr>
        <p:txBody>
          <a:bodyPr>
            <a:normAutofit/>
          </a:bodyPr>
          <a:lstStyle/>
          <a:p>
            <a:r>
              <a:rPr lang="en-US" altLang="zh-TW" b="1" dirty="0" err="1"/>
              <a:t>NetLogo</a:t>
            </a:r>
            <a:r>
              <a:rPr lang="en-US" altLang="zh-TW" dirty="0"/>
              <a:t> is an agent-based programming language </a:t>
            </a:r>
            <a:r>
              <a:rPr lang="en-US" altLang="zh-TW" dirty="0" smtClean="0"/>
              <a:t>and</a:t>
            </a:r>
            <a:r>
              <a:rPr lang="zh-TW" altLang="en-US" dirty="0" smtClean="0"/>
              <a:t> </a:t>
            </a:r>
            <a:r>
              <a:rPr lang="en-US" altLang="zh-TW" dirty="0" smtClean="0"/>
              <a:t>integrated </a:t>
            </a:r>
            <a:r>
              <a:rPr lang="en-US" altLang="zh-TW" dirty="0"/>
              <a:t>modeling environment</a:t>
            </a:r>
            <a:r>
              <a:rPr lang="en-US" altLang="zh-TW" dirty="0" smtClean="0"/>
              <a:t>.</a:t>
            </a:r>
          </a:p>
          <a:p>
            <a:r>
              <a:rPr lang="en-US" altLang="zh-TW" dirty="0" err="1"/>
              <a:t>NetLogo</a:t>
            </a:r>
            <a:r>
              <a:rPr lang="en-US" altLang="zh-TW" dirty="0"/>
              <a:t> was designed, in the spirit of the </a:t>
            </a:r>
            <a:r>
              <a:rPr lang="en-US" altLang="zh-TW" b="1" dirty="0"/>
              <a:t>Logo</a:t>
            </a:r>
            <a:r>
              <a:rPr lang="en-US" altLang="zh-TW" dirty="0"/>
              <a:t> programming language, to be "low threshold and no ceiling". It teaches programming concepts using </a:t>
            </a:r>
            <a:r>
              <a:rPr lang="en-US" altLang="zh-TW" dirty="0" smtClean="0"/>
              <a:t>agents in </a:t>
            </a:r>
            <a:r>
              <a:rPr lang="en-US" altLang="zh-TW" dirty="0"/>
              <a:t>the form of </a:t>
            </a:r>
            <a:r>
              <a:rPr lang="en-US" altLang="zh-TW" b="1" i="1" dirty="0"/>
              <a:t>turtles</a:t>
            </a:r>
            <a:r>
              <a:rPr lang="en-US" altLang="zh-TW" dirty="0"/>
              <a:t>, </a:t>
            </a:r>
            <a:r>
              <a:rPr lang="en-US" altLang="zh-TW" i="1" dirty="0"/>
              <a:t>patches</a:t>
            </a:r>
            <a:r>
              <a:rPr lang="en-US" altLang="zh-TW" dirty="0"/>
              <a:t>, and the </a:t>
            </a:r>
            <a:r>
              <a:rPr lang="en-US" altLang="zh-TW" i="1" dirty="0" smtClean="0"/>
              <a:t>observer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endParaRPr lang="en-US" altLang="zh-TW" sz="1800" dirty="0" smtClean="0">
              <a:hlinkClick r:id="rId2"/>
            </a:endParaRPr>
          </a:p>
          <a:p>
            <a:pPr marL="0" indent="0">
              <a:buNone/>
            </a:pPr>
            <a:r>
              <a:rPr lang="en-US" altLang="zh-TW" sz="1800" dirty="0" smtClean="0">
                <a:hlinkClick r:id="rId2"/>
              </a:rPr>
              <a:t>http</a:t>
            </a:r>
            <a:r>
              <a:rPr lang="en-US" altLang="zh-TW" sz="1800" dirty="0">
                <a:hlinkClick r:id="rId2"/>
              </a:rPr>
              <a:t>://en.wikipedia.org/wiki/NetLogo</a:t>
            </a:r>
            <a:endParaRPr lang="zh-TW" alt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NetLogo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520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3921299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 smtClean="0"/>
              <a:t>Fireflies (Biology): </a:t>
            </a:r>
            <a:r>
              <a:rPr lang="en-US" altLang="zh-TW" sz="2800" dirty="0"/>
              <a:t>S</a:t>
            </a:r>
            <a:r>
              <a:rPr lang="en-US" altLang="zh-TW" sz="2800" dirty="0" smtClean="0"/>
              <a:t>ynchronization of the </a:t>
            </a:r>
            <a:r>
              <a:rPr lang="en-US" altLang="zh-TW" sz="2800" dirty="0"/>
              <a:t>flashing </a:t>
            </a:r>
            <a:r>
              <a:rPr lang="en-US" altLang="zh-TW" sz="2800" dirty="0" smtClean="0"/>
              <a:t>of fireflies.</a:t>
            </a:r>
          </a:p>
          <a:p>
            <a:r>
              <a:rPr lang="en-US" altLang="zh-TW" sz="2800" dirty="0" smtClean="0"/>
              <a:t>Wolf-sheep predation (Biology): predator-prey </a:t>
            </a:r>
            <a:r>
              <a:rPr lang="en-US" altLang="zh-TW" sz="2800" dirty="0"/>
              <a:t>ecosystems</a:t>
            </a:r>
            <a:r>
              <a:rPr lang="en-US" altLang="zh-TW" sz="2800" dirty="0" smtClean="0"/>
              <a:t>. </a:t>
            </a:r>
          </a:p>
          <a:p>
            <a:r>
              <a:rPr lang="en-US" altLang="zh-TW" sz="2800" smtClean="0"/>
              <a:t>Segregation (Social Science):</a:t>
            </a:r>
            <a:endParaRPr lang="en-US" altLang="zh-TW" sz="2800" dirty="0" smtClean="0"/>
          </a:p>
          <a:p>
            <a:r>
              <a:rPr lang="en-US" altLang="zh-TW" sz="2800" dirty="0" smtClean="0"/>
              <a:t>PD </a:t>
            </a:r>
            <a:r>
              <a:rPr lang="en-US" altLang="zh-TW" sz="2800" dirty="0"/>
              <a:t>Basic </a:t>
            </a:r>
            <a:r>
              <a:rPr lang="en-US" altLang="zh-TW" sz="2800" dirty="0" smtClean="0"/>
              <a:t>Evolutionary (Social Science/Prisoner's Dilemma)</a:t>
            </a:r>
          </a:p>
          <a:p>
            <a:r>
              <a:rPr lang="en-US" altLang="zh-TW" sz="2800" dirty="0"/>
              <a:t>Virus on a </a:t>
            </a:r>
            <a:r>
              <a:rPr lang="en-US" altLang="zh-TW" sz="2800" dirty="0" smtClean="0"/>
              <a:t>Network (</a:t>
            </a:r>
            <a:r>
              <a:rPr lang="en-US" altLang="zh-TW" sz="2800" dirty="0"/>
              <a:t>N</a:t>
            </a:r>
            <a:r>
              <a:rPr lang="en-US" altLang="zh-TW" sz="2800" dirty="0" smtClean="0"/>
              <a:t>etwork): the </a:t>
            </a:r>
            <a:r>
              <a:rPr lang="en-US" altLang="zh-TW" sz="2800" dirty="0"/>
              <a:t>spread of a virus through a network. </a:t>
            </a:r>
          </a:p>
          <a:p>
            <a:pPr marL="0" indent="0">
              <a:buNone/>
            </a:pPr>
            <a:endParaRPr lang="en-US" altLang="zh-TW" sz="2100" dirty="0" smtClean="0"/>
          </a:p>
          <a:p>
            <a:pPr marL="0" indent="0">
              <a:buNone/>
            </a:pPr>
            <a:r>
              <a:rPr lang="en-US" altLang="zh-TW" sz="2100" dirty="0" smtClean="0"/>
              <a:t>http</a:t>
            </a:r>
            <a:r>
              <a:rPr lang="en-US" altLang="zh-TW" sz="2100" dirty="0"/>
              <a:t>://ccl.northwestern.edu/netlogo/models/</a:t>
            </a:r>
            <a:endParaRPr lang="zh-TW" altLang="en-US" sz="21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NetLogo</a:t>
            </a:r>
            <a:r>
              <a:rPr lang="en-US" altLang="zh-TW" dirty="0" smtClean="0"/>
              <a:t> Examples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983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207</TotalTime>
  <Words>400</Words>
  <Application>Microsoft Office PowerPoint</Application>
  <PresentationFormat>如螢幕大小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波形</vt:lpstr>
      <vt:lpstr>Agent-based Model  and  NetLogo</vt:lpstr>
      <vt:lpstr>Agent-based model</vt:lpstr>
      <vt:lpstr>PowerPoint 簡報</vt:lpstr>
      <vt:lpstr>Models of Segregation 謝林實驗</vt:lpstr>
      <vt:lpstr>PowerPoint 簡報</vt:lpstr>
      <vt:lpstr>NetLogo</vt:lpstr>
      <vt:lpstr>NetLogo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Agent-based Model and Netlogo</dc:title>
  <dc:creator>Math</dc:creator>
  <cp:lastModifiedBy>Math</cp:lastModifiedBy>
  <cp:revision>32</cp:revision>
  <dcterms:created xsi:type="dcterms:W3CDTF">2013-07-31T02:44:20Z</dcterms:created>
  <dcterms:modified xsi:type="dcterms:W3CDTF">2013-08-02T03:17:13Z</dcterms:modified>
</cp:coreProperties>
</file>